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7" r:id="rId1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050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0701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1065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6354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982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01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6885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1211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023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223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0690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282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67F68F-5CA5-4E2D-8698-F6664FA71D71}" type="datetimeFigureOut">
              <a:rPr kumimoji="1" lang="ja-JP" altLang="en-US" smtClean="0"/>
              <a:t>2025/2/3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A153DD-569A-41B7-807B-085B5398B5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567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18" Type="http://schemas.microsoft.com/office/2007/relationships/hdphoto" Target="../media/hdphoto8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microsoft.com/office/2007/relationships/hdphoto" Target="../media/hdphoto7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openxmlformats.org/officeDocument/2006/relationships/image" Target="../media/image8.png"/><Relationship Id="rId10" Type="http://schemas.openxmlformats.org/officeDocument/2006/relationships/image" Target="../media/image5.png"/><Relationship Id="rId19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microsoft.com/office/2007/relationships/hdphoto" Target="../media/hdphoto6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図 23" descr="海の中にあるプール&#10;&#10;中程度の精度で自動的に生成された説明">
            <a:extLst>
              <a:ext uri="{FF2B5EF4-FFF2-40B4-BE49-F238E27FC236}">
                <a16:creationId xmlns:a16="http://schemas.microsoft.com/office/drawing/2014/main" id="{03DC235A-96B6-1D9E-C94E-83BFB1751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9000"/>
                    </a14:imgEffect>
                    <a14:imgEffect>
                      <a14:colorTemperature colorTemp="6349"/>
                    </a14:imgEffect>
                    <a14:imgEffect>
                      <a14:saturation sat="109000"/>
                    </a14:imgEffect>
                    <a14:imgEffect>
                      <a14:brightnessContrast contrast="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86" t="25487" r="18892" b="6823"/>
          <a:stretch/>
        </p:blipFill>
        <p:spPr>
          <a:xfrm>
            <a:off x="-1341835" y="-730147"/>
            <a:ext cx="9184321" cy="11065372"/>
          </a:xfrm>
          <a:prstGeom prst="rect">
            <a:avLst/>
          </a:prstGeom>
          <a:effectLst>
            <a:softEdge rad="863600"/>
          </a:effectLst>
        </p:spPr>
      </p:pic>
      <p:pic>
        <p:nvPicPr>
          <p:cNvPr id="30" name="図 29" descr="人, 持つ, 屋内, 少年 が含まれている画像&#10;&#10;自動的に生成された説明">
            <a:extLst>
              <a:ext uri="{FF2B5EF4-FFF2-40B4-BE49-F238E27FC236}">
                <a16:creationId xmlns:a16="http://schemas.microsoft.com/office/drawing/2014/main" id="{871AB435-38A4-E05A-15A6-8BE9BCE14D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845031" y="-97239"/>
            <a:ext cx="5644744" cy="4233558"/>
          </a:xfrm>
          <a:prstGeom prst="rect">
            <a:avLst/>
          </a:prstGeom>
          <a:effectLst/>
        </p:spPr>
      </p:pic>
      <p:pic>
        <p:nvPicPr>
          <p:cNvPr id="10" name="図 9" descr="人, 持つ, 屋内, 少年 が含まれている画像&#10;&#10;自動的に生成された説明">
            <a:extLst>
              <a:ext uri="{FF2B5EF4-FFF2-40B4-BE49-F238E27FC236}">
                <a16:creationId xmlns:a16="http://schemas.microsoft.com/office/drawing/2014/main" id="{FE35E62C-20E5-31F1-04EB-80CD0C13F2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4000" contrast="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709" y="85685"/>
            <a:ext cx="5644744" cy="4233558"/>
          </a:xfrm>
          <a:prstGeom prst="rect">
            <a:avLst/>
          </a:prstGeom>
          <a:effectLst/>
        </p:spPr>
      </p:pic>
      <p:pic>
        <p:nvPicPr>
          <p:cNvPr id="8" name="図 7" descr="手を広げている男性&#10;&#10;中程度の精度で自動的に生成された説明">
            <a:extLst>
              <a:ext uri="{FF2B5EF4-FFF2-40B4-BE49-F238E27FC236}">
                <a16:creationId xmlns:a16="http://schemas.microsoft.com/office/drawing/2014/main" id="{FDEDF44B-2E51-F91D-E251-4FC00956D5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8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542" y="4988236"/>
            <a:ext cx="5145237" cy="3858928"/>
          </a:xfrm>
          <a:prstGeom prst="rect">
            <a:avLst/>
          </a:prstGeom>
        </p:spPr>
      </p:pic>
      <p:pic>
        <p:nvPicPr>
          <p:cNvPr id="14" name="図 13" descr="白いドレスを着ている男性&#10;&#10;自動的に生成された説明">
            <a:extLst>
              <a:ext uri="{FF2B5EF4-FFF2-40B4-BE49-F238E27FC236}">
                <a16:creationId xmlns:a16="http://schemas.microsoft.com/office/drawing/2014/main" id="{5A41F53F-3549-F74B-0304-2E01276091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9000"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455986" y="5234691"/>
            <a:ext cx="3435246" cy="4193993"/>
          </a:xfrm>
          <a:prstGeom prst="rect">
            <a:avLst/>
          </a:prstGeom>
        </p:spPr>
      </p:pic>
      <p:pic>
        <p:nvPicPr>
          <p:cNvPr id="4" name="図 3" descr="紫のドレスを着ている男性&#10;&#10;低い精度で自動的に生成された説明">
            <a:extLst>
              <a:ext uri="{FF2B5EF4-FFF2-40B4-BE49-F238E27FC236}">
                <a16:creationId xmlns:a16="http://schemas.microsoft.com/office/drawing/2014/main" id="{AD24136D-FE2F-D389-1B6E-33D1C3C957D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24000" contras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73" y="1724784"/>
            <a:ext cx="5593080" cy="7457440"/>
          </a:xfrm>
          <a:prstGeom prst="rect">
            <a:avLst/>
          </a:prstGeom>
        </p:spPr>
      </p:pic>
      <p:pic>
        <p:nvPicPr>
          <p:cNvPr id="21" name="図 20" descr="巣蜜, サッカー が含まれている画像&#10;&#10;自動的に生成された説明">
            <a:extLst>
              <a:ext uri="{FF2B5EF4-FFF2-40B4-BE49-F238E27FC236}">
                <a16:creationId xmlns:a16="http://schemas.microsoft.com/office/drawing/2014/main" id="{DEE8877C-6342-7D96-325F-CC113BBE50F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70" y="3011389"/>
            <a:ext cx="6971182" cy="2810258"/>
          </a:xfrm>
          <a:prstGeom prst="rect">
            <a:avLst/>
          </a:prstGeom>
        </p:spPr>
      </p:pic>
      <p:pic>
        <p:nvPicPr>
          <p:cNvPr id="29" name="図 28" descr="屋内, 暗い, 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0F03B60A-AA4C-D45F-3DE9-C7A4ECBD203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600"/>
                    </a14:imgEffect>
                    <a14:imgEffect>
                      <a14:brightnessContrast bright="16000" contrast="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18" y="5339949"/>
            <a:ext cx="5523809" cy="3952381"/>
          </a:xfrm>
          <a:prstGeom prst="rect">
            <a:avLst/>
          </a:prstGeom>
        </p:spPr>
      </p:pic>
      <p:pic>
        <p:nvPicPr>
          <p:cNvPr id="6" name="図 5" descr="バットを手に持っている子供&#10;&#10;低い精度で自動的に生成された説明">
            <a:extLst>
              <a:ext uri="{FF2B5EF4-FFF2-40B4-BE49-F238E27FC236}">
                <a16:creationId xmlns:a16="http://schemas.microsoft.com/office/drawing/2014/main" id="{F9D2E495-2F92-CB03-CF49-D8A07761616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26000" contrast="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82" b="25540"/>
          <a:stretch/>
        </p:blipFill>
        <p:spPr>
          <a:xfrm>
            <a:off x="-6246" y="5723361"/>
            <a:ext cx="3435246" cy="4193994"/>
          </a:xfrm>
          <a:prstGeom prst="rect">
            <a:avLst/>
          </a:prstGeom>
        </p:spPr>
      </p:pic>
      <p:pic>
        <p:nvPicPr>
          <p:cNvPr id="12" name="図 11" descr="手を組んでいる男性&#10;&#10;中程度の精度で自動的に生成された説明">
            <a:extLst>
              <a:ext uri="{FF2B5EF4-FFF2-40B4-BE49-F238E27FC236}">
                <a16:creationId xmlns:a16="http://schemas.microsoft.com/office/drawing/2014/main" id="{8B2E84F6-6854-3070-2860-4007DDAEAB9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rightnessContrast bright="20000" contrast="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22" b="47998"/>
          <a:stretch/>
        </p:blipFill>
        <p:spPr>
          <a:xfrm flipH="1">
            <a:off x="2841224" y="6506705"/>
            <a:ext cx="4016776" cy="3399296"/>
          </a:xfrm>
          <a:prstGeom prst="rect">
            <a:avLst/>
          </a:prstGeom>
        </p:spPr>
      </p:pic>
      <p:pic>
        <p:nvPicPr>
          <p:cNvPr id="17" name="図 16" descr="文字が書かれている&#10;&#10;低い精度で自動的に生成された説明">
            <a:extLst>
              <a:ext uri="{FF2B5EF4-FFF2-40B4-BE49-F238E27FC236}">
                <a16:creationId xmlns:a16="http://schemas.microsoft.com/office/drawing/2014/main" id="{DE67C6CE-CB9F-1E2D-42BF-B288E432638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798" y="8441953"/>
            <a:ext cx="3318468" cy="155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458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B9035-9EF3-27F5-D698-20718E0A3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6EB0574-3DF4-4748-F0CE-6D4909C85384}"/>
              </a:ext>
            </a:extLst>
          </p:cNvPr>
          <p:cNvSpPr txBox="1"/>
          <p:nvPr/>
        </p:nvSpPr>
        <p:spPr>
          <a:xfrm>
            <a:off x="258901" y="4445168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000" dirty="0"/>
              <a:t>ムービー制作秘話</a:t>
            </a:r>
          </a:p>
        </p:txBody>
      </p:sp>
    </p:spTree>
    <p:extLst>
      <p:ext uri="{BB962C8B-B14F-4D97-AF65-F5344CB8AC3E}">
        <p14:creationId xmlns:p14="http://schemas.microsoft.com/office/powerpoint/2010/main" val="126475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F7E4A-5540-40B4-B327-07850C74E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1C8FD0D-BA1C-C90C-3057-A7E28C4B0064}"/>
              </a:ext>
            </a:extLst>
          </p:cNvPr>
          <p:cNvSpPr txBox="1"/>
          <p:nvPr/>
        </p:nvSpPr>
        <p:spPr>
          <a:xfrm>
            <a:off x="374317" y="4399002"/>
            <a:ext cx="610936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600" dirty="0"/>
              <a:t>ブース関連秘話</a:t>
            </a:r>
          </a:p>
        </p:txBody>
      </p:sp>
    </p:spTree>
    <p:extLst>
      <p:ext uri="{BB962C8B-B14F-4D97-AF65-F5344CB8AC3E}">
        <p14:creationId xmlns:p14="http://schemas.microsoft.com/office/powerpoint/2010/main" val="2809521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62801-07AB-E55E-4812-08923FFF1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E37B7C52-7A45-9495-2BD3-601F8167DB82}"/>
              </a:ext>
            </a:extLst>
          </p:cNvPr>
          <p:cNvSpPr txBox="1"/>
          <p:nvPr/>
        </p:nvSpPr>
        <p:spPr>
          <a:xfrm>
            <a:off x="66541" y="3192707"/>
            <a:ext cx="6724918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7000" dirty="0"/>
              <a:t>裏表紙</a:t>
            </a:r>
          </a:p>
        </p:txBody>
      </p:sp>
    </p:spTree>
    <p:extLst>
      <p:ext uri="{BB962C8B-B14F-4D97-AF65-F5344CB8AC3E}">
        <p14:creationId xmlns:p14="http://schemas.microsoft.com/office/powerpoint/2010/main" val="2544032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0E54A-9149-5F3E-0DF8-6CBF83665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A4E3C0E-0B06-D55F-15F1-ECC531F716AB}"/>
              </a:ext>
            </a:extLst>
          </p:cNvPr>
          <p:cNvSpPr txBox="1"/>
          <p:nvPr/>
        </p:nvSpPr>
        <p:spPr>
          <a:xfrm>
            <a:off x="258901" y="3675727"/>
            <a:ext cx="634019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メンバー紹介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1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504646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92808-AA9D-EA38-046F-73EB99087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0ABA5790-71CB-EA4D-9067-FCF8E6024729}"/>
              </a:ext>
            </a:extLst>
          </p:cNvPr>
          <p:cNvSpPr txBox="1"/>
          <p:nvPr/>
        </p:nvSpPr>
        <p:spPr>
          <a:xfrm>
            <a:off x="258901" y="3675727"/>
            <a:ext cx="634019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メンバー紹介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2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393346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028FC-DD8F-5E23-3724-F4EB07C8E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6EA810A-52D7-EEA5-00D3-936C75394DE0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1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2669342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6B3DB-781D-75B5-1349-0DE14582C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0E034B3-2F35-6CA0-5BA4-F6F24DB44186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2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2540558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7353A-26D3-1841-0AFA-16011FF88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1C09CE8-E862-6C34-97F8-FB9D9885D3B7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3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1764865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DC3B0-A1F6-6ED8-1D47-96FEDD396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2E17981-737A-4F4C-C556-54E0C8BFE669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4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4022684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EB986-4161-E89B-FB30-EA8679590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C72A473-FDCA-4308-424B-1388E59FD243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5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307649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F183F-E36C-6641-1B7B-C4CDF1CCC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7A52B77-2FC6-A0A2-2C6E-2B3B586CC7F9}"/>
              </a:ext>
            </a:extLst>
          </p:cNvPr>
          <p:cNvSpPr txBox="1"/>
          <p:nvPr/>
        </p:nvSpPr>
        <p:spPr>
          <a:xfrm>
            <a:off x="771862" y="3060174"/>
            <a:ext cx="531427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8000" dirty="0"/>
              <a:t>ゲーム内容</a:t>
            </a:r>
            <a:endParaRPr kumimoji="1" lang="en-US" altLang="ja-JP" sz="8000" dirty="0"/>
          </a:p>
          <a:p>
            <a:pPr algn="ctr"/>
            <a:r>
              <a:rPr kumimoji="1" lang="ja-JP" altLang="en-US" sz="8000" dirty="0"/>
              <a:t>制作秘話</a:t>
            </a:r>
            <a:endParaRPr kumimoji="1" lang="en-US" altLang="ja-JP" sz="8000" dirty="0"/>
          </a:p>
          <a:p>
            <a:pPr algn="ctr"/>
            <a:r>
              <a:rPr kumimoji="1" lang="en-US" altLang="ja-JP" sz="8000" dirty="0"/>
              <a:t>6</a:t>
            </a:r>
            <a:r>
              <a:rPr kumimoji="1" lang="ja-JP" altLang="en-US" sz="8000" dirty="0"/>
              <a:t>ページ目</a:t>
            </a:r>
          </a:p>
        </p:txBody>
      </p:sp>
    </p:spTree>
    <p:extLst>
      <p:ext uri="{BB962C8B-B14F-4D97-AF65-F5344CB8AC3E}">
        <p14:creationId xmlns:p14="http://schemas.microsoft.com/office/powerpoint/2010/main" val="2755412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</TotalTime>
  <Words>52</Words>
  <Application>Microsoft Office PowerPoint</Application>
  <PresentationFormat>A4 210 x 297 mm</PresentationFormat>
  <Paragraphs>25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221134@st.yoshida-g.ac.jp</dc:creator>
  <cp:lastModifiedBy>桃也 高山</cp:lastModifiedBy>
  <cp:revision>77</cp:revision>
  <dcterms:created xsi:type="dcterms:W3CDTF">2025-02-03T00:23:10Z</dcterms:created>
  <dcterms:modified xsi:type="dcterms:W3CDTF">2025-02-03T02:17:12Z</dcterms:modified>
</cp:coreProperties>
</file>

<file path=docProps/thumbnail.jpeg>
</file>